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7" r:id="rId2"/>
  </p:sldIdLst>
  <p:sldSz cx="21945600" cy="32918400"/>
  <p:notesSz cx="6858000" cy="9144000"/>
  <p:defaultTextStyle>
    <a:defPPr>
      <a:defRPr lang="en-US"/>
    </a:defPPr>
    <a:lvl1pPr marL="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645"/>
  </p:normalViewPr>
  <p:slideViewPr>
    <p:cSldViewPr snapToGrid="0" snapToObjects="1">
      <p:cViewPr>
        <p:scale>
          <a:sx n="28" d="100"/>
          <a:sy n="28" d="100"/>
        </p:scale>
        <p:origin x="2384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10.png>
</file>

<file path=ppt/media/image2.jpeg>
</file>

<file path=ppt/media/image3.png>
</file>

<file path=ppt/media/image4.tiff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36AF0C-92AD-C744-9DF7-E307A2EE8191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5E1DB2-3179-2C44-967B-AC8F50CE1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3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5387342"/>
            <a:ext cx="18653760" cy="11460480"/>
          </a:xfrm>
        </p:spPr>
        <p:txBody>
          <a:bodyPr anchor="b"/>
          <a:lstStyle>
            <a:lvl1pPr algn="ctr">
              <a:defRPr sz="1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7289782"/>
            <a:ext cx="16459200" cy="7947658"/>
          </a:xfrm>
        </p:spPr>
        <p:txBody>
          <a:bodyPr/>
          <a:lstStyle>
            <a:lvl1pPr marL="0" indent="0" algn="ctr">
              <a:buNone/>
              <a:defRPr sz="5760"/>
            </a:lvl1pPr>
            <a:lvl2pPr marL="1097280" indent="0" algn="ctr">
              <a:buNone/>
              <a:defRPr sz="4800"/>
            </a:lvl2pPr>
            <a:lvl3pPr marL="2194560" indent="0" algn="ctr">
              <a:buNone/>
              <a:defRPr sz="4320"/>
            </a:lvl3pPr>
            <a:lvl4pPr marL="3291840" indent="0" algn="ctr">
              <a:buNone/>
              <a:defRPr sz="3840"/>
            </a:lvl4pPr>
            <a:lvl5pPr marL="4389120" indent="0" algn="ctr">
              <a:buNone/>
              <a:defRPr sz="3840"/>
            </a:lvl5pPr>
            <a:lvl6pPr marL="5486400" indent="0" algn="ctr">
              <a:buNone/>
              <a:defRPr sz="3840"/>
            </a:lvl6pPr>
            <a:lvl7pPr marL="6583680" indent="0" algn="ctr">
              <a:buNone/>
              <a:defRPr sz="3840"/>
            </a:lvl7pPr>
            <a:lvl8pPr marL="7680960" indent="0" algn="ctr">
              <a:buNone/>
              <a:defRPr sz="3840"/>
            </a:lvl8pPr>
            <a:lvl9pPr marL="8778240" indent="0" algn="ctr">
              <a:buNone/>
              <a:defRPr sz="38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752600"/>
            <a:ext cx="473202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752600"/>
            <a:ext cx="1392174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8206749"/>
            <a:ext cx="18928080" cy="13693138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22029429"/>
            <a:ext cx="18928080" cy="7200898"/>
          </a:xfrm>
        </p:spPr>
        <p:txBody>
          <a:bodyPr/>
          <a:lstStyle>
            <a:lvl1pPr marL="0" indent="0">
              <a:buNone/>
              <a:defRPr sz="5760">
                <a:solidFill>
                  <a:schemeClr val="tx1"/>
                </a:solidFill>
              </a:defRPr>
            </a:lvl1pPr>
            <a:lvl2pPr marL="109728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194560" indent="0">
              <a:buNone/>
              <a:defRPr sz="4320">
                <a:solidFill>
                  <a:schemeClr val="tx1">
                    <a:tint val="75000"/>
                  </a:schemeClr>
                </a:solidFill>
              </a:defRPr>
            </a:lvl3pPr>
            <a:lvl4pPr marL="32918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4pPr>
            <a:lvl5pPr marL="438912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5pPr>
            <a:lvl6pPr marL="548640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6pPr>
            <a:lvl7pPr marL="658368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7pPr>
            <a:lvl8pPr marL="768096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8pPr>
            <a:lvl9pPr marL="87782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8763000"/>
            <a:ext cx="932688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8763000"/>
            <a:ext cx="932688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752607"/>
            <a:ext cx="1892808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8069582"/>
            <a:ext cx="9284016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12024360"/>
            <a:ext cx="9284016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8069582"/>
            <a:ext cx="9329738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12024360"/>
            <a:ext cx="9329738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4739647"/>
            <a:ext cx="11109960" cy="23393400"/>
          </a:xfrm>
        </p:spPr>
        <p:txBody>
          <a:bodyPr/>
          <a:lstStyle>
            <a:lvl1pPr>
              <a:defRPr sz="7680"/>
            </a:lvl1pPr>
            <a:lvl2pPr>
              <a:defRPr sz="6720"/>
            </a:lvl2pPr>
            <a:lvl3pPr>
              <a:defRPr sz="576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4739647"/>
            <a:ext cx="11109960" cy="23393400"/>
          </a:xfrm>
        </p:spPr>
        <p:txBody>
          <a:bodyPr anchor="t"/>
          <a:lstStyle>
            <a:lvl1pPr marL="0" indent="0">
              <a:buNone/>
              <a:defRPr sz="7680"/>
            </a:lvl1pPr>
            <a:lvl2pPr marL="1097280" indent="0">
              <a:buNone/>
              <a:defRPr sz="6720"/>
            </a:lvl2pPr>
            <a:lvl3pPr marL="2194560" indent="0">
              <a:buNone/>
              <a:defRPr sz="5760"/>
            </a:lvl3pPr>
            <a:lvl4pPr marL="3291840" indent="0">
              <a:buNone/>
              <a:defRPr sz="4800"/>
            </a:lvl4pPr>
            <a:lvl5pPr marL="4389120" indent="0">
              <a:buNone/>
              <a:defRPr sz="4800"/>
            </a:lvl5pPr>
            <a:lvl6pPr marL="5486400" indent="0">
              <a:buNone/>
              <a:defRPr sz="4800"/>
            </a:lvl6pPr>
            <a:lvl7pPr marL="6583680" indent="0">
              <a:buNone/>
              <a:defRPr sz="4800"/>
            </a:lvl7pPr>
            <a:lvl8pPr marL="7680960" indent="0">
              <a:buNone/>
              <a:defRPr sz="4800"/>
            </a:lvl8pPr>
            <a:lvl9pPr marL="8778240" indent="0">
              <a:buNone/>
              <a:defRPr sz="48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752607"/>
            <a:ext cx="189280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8763000"/>
            <a:ext cx="189280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0858F-D487-4344-AF0E-F04BD6754A4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30510487"/>
            <a:ext cx="74066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37B9B-F9E7-C64B-98FF-C795EE9AF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388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94560" rtl="0" eaLnBrk="1" latinLnBrk="0" hangingPunct="1">
        <a:lnSpc>
          <a:spcPct val="90000"/>
        </a:lnSpc>
        <a:spcBef>
          <a:spcPct val="0"/>
        </a:spcBef>
        <a:buNone/>
        <a:defRPr sz="105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8640" indent="-548640" algn="l" defTabSz="219456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8404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93776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2918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38912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548640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65836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76809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87782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tiff"/><Relationship Id="rId12" Type="http://schemas.openxmlformats.org/officeDocument/2006/relationships/image" Target="../media/image9.tiff"/><Relationship Id="rId13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eg"/><Relationship Id="rId4" Type="http://schemas.microsoft.com/office/2007/relationships/hdphoto" Target="../media/hdphoto1.wdp"/><Relationship Id="rId5" Type="http://schemas.openxmlformats.org/officeDocument/2006/relationships/image" Target="../media/image3.png"/><Relationship Id="rId6" Type="http://schemas.openxmlformats.org/officeDocument/2006/relationships/image" Target="../media/image4.tiff"/><Relationship Id="rId7" Type="http://schemas.openxmlformats.org/officeDocument/2006/relationships/image" Target="../media/image5.png"/><Relationship Id="rId8" Type="http://schemas.microsoft.com/office/2007/relationships/hdphoto" Target="../media/hdphoto2.wdp"/><Relationship Id="rId9" Type="http://schemas.openxmlformats.org/officeDocument/2006/relationships/image" Target="../media/image6.png"/><Relationship Id="rId10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traight Arrow Connector 51"/>
          <p:cNvCxnSpPr/>
          <p:nvPr/>
        </p:nvCxnSpPr>
        <p:spPr>
          <a:xfrm flipV="1">
            <a:off x="3993735" y="1496291"/>
            <a:ext cx="11800628" cy="411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0" y="30632400"/>
            <a:ext cx="21945600" cy="2286000"/>
          </a:xfrm>
          <a:prstGeom prst="rect">
            <a:avLst/>
          </a:prstGeom>
          <a:solidFill>
            <a:schemeClr val="accent6">
              <a:lumMod val="75000"/>
            </a:schemeClr>
          </a:solidFill>
          <a:scene3d>
            <a:camera prst="orthographicFront"/>
            <a:lightRig rig="threePt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-5" y="-1346"/>
            <a:ext cx="21945600" cy="5974080"/>
            <a:chOff x="-5" y="356467"/>
            <a:chExt cx="21945600" cy="5974080"/>
          </a:xfrm>
        </p:grpSpPr>
        <p:sp>
          <p:nvSpPr>
            <p:cNvPr id="5" name="Rectangle 4"/>
            <p:cNvSpPr/>
            <p:nvPr/>
          </p:nvSpPr>
          <p:spPr>
            <a:xfrm>
              <a:off x="-5" y="356467"/>
              <a:ext cx="21945600" cy="597408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scene3d>
              <a:camera prst="orthographicFront"/>
              <a:lightRig rig="threePt" dir="t"/>
            </a:scene3d>
            <a:sp3d prstMaterial="softEdg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00" dirty="0">
                <a:latin typeface="Futura Medium" charset="0"/>
                <a:ea typeface="Futura Medium" charset="0"/>
                <a:cs typeface="Futura Medium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169334" y="1000898"/>
              <a:ext cx="13423790" cy="44295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500" b="1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Apple Braille" charset="0"/>
                  <a:ea typeface="Apple Braille" charset="0"/>
                  <a:cs typeface="Apple Braille" charset="0"/>
                </a:rPr>
                <a:t>2011</a:t>
              </a:r>
            </a:p>
            <a:p>
              <a:r>
                <a:rPr lang="en-US" sz="11500" b="1" dirty="0" err="1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Apple Braille" charset="0"/>
                  <a:ea typeface="Apple Braille" charset="0"/>
                  <a:cs typeface="Apple Braille" charset="0"/>
                </a:rPr>
                <a:t>Tōhoku</a:t>
              </a:r>
              <a:r>
                <a:rPr lang="en-US" sz="11500" b="1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Apple Braille" charset="0"/>
                  <a:ea typeface="Apple Braille" charset="0"/>
                  <a:cs typeface="Apple Braille" charset="0"/>
                </a:rPr>
                <a:t> Earthquake</a:t>
              </a:r>
            </a:p>
            <a:p>
              <a:endParaRPr lang="en-US" dirty="0">
                <a:latin typeface="Impact" charset="0"/>
                <a:ea typeface="Impact" charset="0"/>
                <a:cs typeface="Impact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157874" y="4573240"/>
              <a:ext cx="1294074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charset="0"/>
                  <a:ea typeface="Impact" charset="0"/>
                  <a:cs typeface="Impact" charset="0"/>
                </a:rPr>
                <a:t>How fast does earthquake travel?</a:t>
              </a:r>
              <a:endPara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charset="0"/>
                <a:ea typeface="Impact" charset="0"/>
                <a:cs typeface="Impact" charset="0"/>
              </a:endParaRPr>
            </a:p>
          </p:txBody>
        </p:sp>
      </p:grpSp>
      <p:sp>
        <p:nvSpPr>
          <p:cNvPr id="11" name="Oval 10"/>
          <p:cNvSpPr/>
          <p:nvPr/>
        </p:nvSpPr>
        <p:spPr>
          <a:xfrm>
            <a:off x="10744196" y="8903625"/>
            <a:ext cx="457199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1429995" y="8672340"/>
            <a:ext cx="22397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4800" b="1" dirty="0" smtClean="0">
                <a:latin typeface="Apple Braille" charset="0"/>
                <a:ea typeface="Apple Braille" charset="0"/>
                <a:cs typeface="Apple Braille" charset="0"/>
              </a:rPr>
              <a:t>–</a:t>
            </a:r>
            <a:r>
              <a:rPr lang="en-US" sz="4800" b="1" dirty="0" smtClean="0">
                <a:latin typeface="Apple Braille" charset="0"/>
                <a:ea typeface="Apple Braille" charset="0"/>
                <a:cs typeface="Apple Braille" charset="0"/>
              </a:rPr>
              <a:t>6 </a:t>
            </a:r>
            <a:r>
              <a:rPr lang="en-US" sz="4800" b="1" dirty="0" smtClean="0">
                <a:latin typeface="Apple Braille" charset="0"/>
                <a:ea typeface="Apple Braille" charset="0"/>
                <a:cs typeface="Apple Braille" charset="0"/>
              </a:rPr>
              <a:t>mins</a:t>
            </a:r>
            <a:endParaRPr lang="en-US" sz="4800" b="1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0744196" y="11658685"/>
            <a:ext cx="457199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744198" y="14890081"/>
            <a:ext cx="457199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744197" y="18120567"/>
            <a:ext cx="457199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744196" y="21351053"/>
            <a:ext cx="457199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0744189" y="27070514"/>
            <a:ext cx="457199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/>
          <p:cNvCxnSpPr>
            <a:stCxn id="11" idx="4"/>
            <a:endCxn id="17" idx="0"/>
          </p:cNvCxnSpPr>
          <p:nvPr/>
        </p:nvCxnSpPr>
        <p:spPr>
          <a:xfrm>
            <a:off x="10972796" y="9360825"/>
            <a:ext cx="0" cy="2297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992822" y="11587591"/>
            <a:ext cx="61869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 err="1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Tōhoku</a:t>
            </a:r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 quake begins</a:t>
            </a:r>
            <a:endParaRPr lang="en-US" sz="3600" b="1" dirty="0">
              <a:solidFill>
                <a:schemeClr val="accent6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412340" y="11471786"/>
            <a:ext cx="24000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latin typeface="Apple Braille" charset="0"/>
                <a:ea typeface="Apple Braille" charset="0"/>
                <a:cs typeface="Apple Braille" charset="0"/>
              </a:rPr>
              <a:t>00:00:00</a:t>
            </a:r>
            <a:endParaRPr lang="en-US" sz="4800" b="1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-12967636" y="20529054"/>
            <a:ext cx="10972800" cy="248568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www.earthobservatory.sg</a:t>
            </a:r>
            <a:r>
              <a:rPr lang="en-US" dirty="0" smtClean="0"/>
              <a:t>/news/great-east-japan-tohoku-2011-earthquake-important-lessons-old-dirt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-1328690" y="1555574"/>
            <a:ext cx="5365056" cy="5516434"/>
            <a:chOff x="691852" y="3833386"/>
            <a:chExt cx="6214357" cy="715547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852" y="3833386"/>
              <a:ext cx="6214357" cy="7155474"/>
            </a:xfrm>
            <a:prstGeom prst="rect">
              <a:avLst/>
            </a:prstGeom>
          </p:spPr>
        </p:pic>
        <p:sp>
          <p:nvSpPr>
            <p:cNvPr id="29" name="5-Point Star 28"/>
            <p:cNvSpPr/>
            <p:nvPr/>
          </p:nvSpPr>
          <p:spPr>
            <a:xfrm>
              <a:off x="5984598" y="6611336"/>
              <a:ext cx="731520" cy="638125"/>
            </a:xfrm>
            <a:prstGeom prst="star5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1505404" y="14733910"/>
            <a:ext cx="19335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latin typeface="Apple Braille" charset="0"/>
                <a:ea typeface="Apple Braille" charset="0"/>
                <a:cs typeface="Apple Braille" charset="0"/>
              </a:rPr>
              <a:t>5 mins</a:t>
            </a:r>
            <a:endParaRPr lang="en-US" sz="4800" b="1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751753" y="15448587"/>
            <a:ext cx="66691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The earthquake lasted 6 minutes</a:t>
            </a:r>
            <a:endParaRPr lang="en-US" sz="3600" b="1" dirty="0">
              <a:solidFill>
                <a:schemeClr val="accent6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665833" y="12287112"/>
            <a:ext cx="75139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The earthquake begins on local time 14:46:24.  The subduction zone releases tremendous amount of energy and was recorded as a magnitude 9.1, the largest in Japanese history. </a:t>
            </a:r>
            <a:endParaRPr lang="en-US" sz="2400" dirty="0"/>
          </a:p>
        </p:txBody>
      </p:sp>
      <p:sp>
        <p:nvSpPr>
          <p:cNvPr id="33" name="TextBox 32"/>
          <p:cNvSpPr txBox="1"/>
          <p:nvPr/>
        </p:nvSpPr>
        <p:spPr>
          <a:xfrm>
            <a:off x="11412333" y="17933352"/>
            <a:ext cx="22461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latin typeface="Apple Braille" charset="0"/>
                <a:ea typeface="Apple Braille" charset="0"/>
                <a:cs typeface="Apple Braille" charset="0"/>
              </a:rPr>
              <a:t>10 mins</a:t>
            </a:r>
            <a:endParaRPr lang="en-US" sz="4800" b="1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65833" y="19037271"/>
            <a:ext cx="74465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Earthquake creates two different form of waves, p waves and the s wave. P waves is caused by compression of the </a:t>
            </a:r>
            <a:r>
              <a:rPr lang="en-US" sz="2400" dirty="0" smtClean="0"/>
              <a:t>earth and S waves is the shear motion.  It travels through the earth’s surface, mantle, and the core. </a:t>
            </a:r>
            <a:endParaRPr lang="en-US" sz="2400" dirty="0"/>
          </a:p>
        </p:txBody>
      </p:sp>
      <p:sp>
        <p:nvSpPr>
          <p:cNvPr id="35" name="TextBox 34"/>
          <p:cNvSpPr txBox="1"/>
          <p:nvPr/>
        </p:nvSpPr>
        <p:spPr>
          <a:xfrm>
            <a:off x="4064743" y="18308796"/>
            <a:ext cx="6115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Waves travel across the world</a:t>
            </a:r>
            <a:endParaRPr lang="en-US" sz="3600" b="1" dirty="0">
              <a:solidFill>
                <a:schemeClr val="accent6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094966" y="22343509"/>
            <a:ext cx="5084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P waves reaches the U.S.</a:t>
            </a:r>
            <a:endParaRPr lang="en-US" sz="3600" b="1" dirty="0">
              <a:solidFill>
                <a:schemeClr val="accent6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088446" y="26966725"/>
            <a:ext cx="40239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S waves hit the U.S</a:t>
            </a:r>
            <a:endParaRPr lang="en-US" sz="3600" b="1" dirty="0">
              <a:solidFill>
                <a:schemeClr val="accent6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933" b="97152" l="1190" r="99273">
                        <a14:foregroundMark x1="92003" y1="82909" x2="95770" y2="51068"/>
                        <a14:foregroundMark x1="78784" y1="14039" x2="67416" y2="14446"/>
                        <a14:foregroundMark x1="84137" y1="10580" x2="68672" y2="8952"/>
                        <a14:foregroundMark x1="58890" y1="5188" x2="37409" y2="5493"/>
                        <a14:foregroundMark x1="28090" y1="5188" x2="13417" y2="2950"/>
                        <a14:foregroundMark x1="3239" y1="7426" x2="1388" y2="22686"/>
                        <a14:foregroundMark x1="2445" y1="59003" x2="6147" y2="74873"/>
                        <a14:foregroundMark x1="19828" y1="79959" x2="31395" y2="84435"/>
                        <a14:foregroundMark x1="54792" y1="93693" x2="60806" y2="93388"/>
                        <a14:foregroundMark x1="66358" y1="32859" x2="66358" y2="3001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861610" y="285275"/>
            <a:ext cx="6422246" cy="417255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2790675" y="16019265"/>
            <a:ext cx="75139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The earthquake caused one of the largest tsunami and history.  </a:t>
            </a:r>
            <a:r>
              <a:rPr lang="en-US" sz="2400" dirty="0" smtClean="0"/>
              <a:t>The amount of energy released by the quake can power the entire City of Los Angeles for an year.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8700509" y="13016390"/>
            <a:ext cx="6705673" cy="426603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232191" y="6143735"/>
            <a:ext cx="53810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400" b="1" dirty="0" smtClean="0">
                <a:latin typeface="Apple Braille" charset="0"/>
                <a:ea typeface="Apple Braille" charset="0"/>
                <a:cs typeface="Apple Braille" charset="0"/>
              </a:rPr>
              <a:t>Date: March 11, </a:t>
            </a:r>
            <a:r>
              <a:rPr lang="en-US" sz="4400" b="1" dirty="0" smtClean="0">
                <a:latin typeface="Apple Braille" charset="0"/>
                <a:ea typeface="Apple Braille" charset="0"/>
                <a:cs typeface="Apple Braille" charset="0"/>
              </a:rPr>
              <a:t>2011</a:t>
            </a:r>
            <a:endParaRPr lang="en-US" sz="4400" b="1" dirty="0" smtClean="0"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9360" y="9258803"/>
            <a:ext cx="3514689" cy="1970530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1081930" y="8539050"/>
            <a:ext cx="10417789" cy="2425491"/>
            <a:chOff x="555000" y="7151345"/>
            <a:chExt cx="10417789" cy="2425491"/>
          </a:xfrm>
        </p:grpSpPr>
        <p:sp>
          <p:nvSpPr>
            <p:cNvPr id="2" name="TextBox 1"/>
            <p:cNvSpPr txBox="1"/>
            <p:nvPr/>
          </p:nvSpPr>
          <p:spPr>
            <a:xfrm>
              <a:off x="555000" y="7151345"/>
              <a:ext cx="104177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chemeClr val="accent6">
                      <a:lumMod val="75000"/>
                    </a:schemeClr>
                  </a:solidFill>
                  <a:latin typeface="Apple Braille" charset="0"/>
                  <a:ea typeface="Apple Braille" charset="0"/>
                  <a:cs typeface="Apple Braille" charset="0"/>
                </a:rPr>
                <a:t>Large amount of energy build up</a:t>
              </a:r>
              <a:endParaRPr lang="en-US" sz="3600" b="1" dirty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23127" y="8007176"/>
              <a:ext cx="531669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The pacific plate is sliding underneath the continental plate of Japan and building up a tremendous amount of energy.  </a:t>
              </a:r>
              <a:endParaRPr lang="en-US" sz="2400" dirty="0"/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11429995" y="21149338"/>
            <a:ext cx="22461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latin typeface="Apple Braille" charset="0"/>
                <a:ea typeface="Apple Braille" charset="0"/>
                <a:cs typeface="Apple Braille" charset="0"/>
              </a:rPr>
              <a:t>15 mins</a:t>
            </a:r>
            <a:endParaRPr lang="en-US" sz="4800" b="1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cxnSp>
        <p:nvCxnSpPr>
          <p:cNvPr id="43" name="Straight Connector 42"/>
          <p:cNvCxnSpPr>
            <a:stCxn id="17" idx="4"/>
            <a:endCxn id="18" idx="0"/>
          </p:cNvCxnSpPr>
          <p:nvPr/>
        </p:nvCxnSpPr>
        <p:spPr>
          <a:xfrm>
            <a:off x="10972796" y="12115885"/>
            <a:ext cx="2" cy="2774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10972793" y="15369005"/>
            <a:ext cx="2" cy="2774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10972791" y="18599946"/>
            <a:ext cx="2" cy="2774196"/>
          </a:xfrm>
          <a:prstGeom prst="line">
            <a:avLst/>
          </a:prstGeom>
          <a:ln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endCxn id="21" idx="0"/>
          </p:cNvCxnSpPr>
          <p:nvPr/>
        </p:nvCxnSpPr>
        <p:spPr>
          <a:xfrm>
            <a:off x="10972789" y="21771894"/>
            <a:ext cx="0" cy="529862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1412333" y="26929022"/>
            <a:ext cx="22461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latin typeface="Apple Braille" charset="0"/>
                <a:ea typeface="Apple Braille" charset="0"/>
                <a:cs typeface="Apple Braille" charset="0"/>
              </a:rPr>
              <a:t>30 mins</a:t>
            </a:r>
            <a:endParaRPr lang="en-US" sz="4800" b="1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266" b="85230" l="2431" r="99219">
                        <a14:foregroundMark x1="55469" y1="0" x2="55469" y2="0"/>
                        <a14:backgroundMark x1="73524" y1="55206" x2="79080" y2="513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32848">
            <a:off x="13278724" y="13128930"/>
            <a:ext cx="3718021" cy="1332936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13812356" y="11603015"/>
            <a:ext cx="8059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Takes off from Chicago</a:t>
            </a:r>
            <a:endParaRPr lang="en-US" sz="3600" b="1" dirty="0">
              <a:solidFill>
                <a:schemeClr val="accent6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3788296" y="8314464"/>
            <a:ext cx="63543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Tension build up for a Geology Conference in Toronto</a:t>
            </a:r>
            <a:endParaRPr lang="en-US" sz="3600" b="1" dirty="0">
              <a:solidFill>
                <a:schemeClr val="accent6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266" b="85230" l="2431" r="99219">
                        <a14:foregroundMark x1="55469" y1="0" x2="55469" y2="0"/>
                        <a14:backgroundMark x1="73524" y1="55206" x2="79080" y2="513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631966" y="27627874"/>
            <a:ext cx="4214510" cy="1510931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13948971" y="26998880"/>
            <a:ext cx="8059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Somewhere over Detroit</a:t>
            </a:r>
            <a:r>
              <a:rPr lang="mr-IN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…</a:t>
            </a:r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.</a:t>
            </a:r>
            <a:endParaRPr lang="en-US" sz="3600" b="1" dirty="0">
              <a:solidFill>
                <a:schemeClr val="accent6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9884" y="26368034"/>
            <a:ext cx="5346700" cy="3556000"/>
          </a:xfrm>
          <a:prstGeom prst="rect">
            <a:avLst/>
          </a:prstGeom>
        </p:spPr>
      </p:pic>
      <p:sp>
        <p:nvSpPr>
          <p:cNvPr id="57" name="TextBox 56"/>
          <p:cNvSpPr txBox="1"/>
          <p:nvPr/>
        </p:nvSpPr>
        <p:spPr>
          <a:xfrm rot="10800000" flipV="1">
            <a:off x="13603560" y="22147357"/>
            <a:ext cx="38954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Reaching cruising altitude of 35,000 feet</a:t>
            </a:r>
            <a:endParaRPr lang="en-US" sz="3600" b="1" dirty="0">
              <a:solidFill>
                <a:schemeClr val="accent6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736337" y="17002117"/>
            <a:ext cx="5525288" cy="2606373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13438947" y="15741829"/>
            <a:ext cx="8059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Looking out the window and see some clouds</a:t>
            </a:r>
            <a:endParaRPr lang="en-US" sz="3600" b="1" dirty="0">
              <a:solidFill>
                <a:schemeClr val="accent6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345733" y="21377762"/>
            <a:ext cx="2796961" cy="4203083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368347" y="9485341"/>
            <a:ext cx="3239190" cy="1801799"/>
          </a:xfrm>
          <a:prstGeom prst="rect">
            <a:avLst/>
          </a:prstGeom>
        </p:spPr>
      </p:pic>
      <p:sp>
        <p:nvSpPr>
          <p:cNvPr id="60" name="Oval 59"/>
          <p:cNvSpPr/>
          <p:nvPr/>
        </p:nvSpPr>
        <p:spPr>
          <a:xfrm>
            <a:off x="17978898" y="29200196"/>
            <a:ext cx="91440" cy="914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8369042" y="29279444"/>
            <a:ext cx="137160" cy="1371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18850626" y="29376980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6786725" y="6311134"/>
            <a:ext cx="794961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P waves: ~21600-50400 km/</a:t>
            </a:r>
            <a:r>
              <a:rPr lang="en-US" sz="3600" dirty="0" err="1" smtClean="0">
                <a:solidFill>
                  <a:schemeClr val="accent2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hr</a:t>
            </a:r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</a:p>
          <a:p>
            <a:pPr algn="ctr"/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S waves: ~14400</a:t>
            </a:r>
            <a:r>
              <a:rPr lang="mr-IN" sz="3600" dirty="0" smtClean="0">
                <a:solidFill>
                  <a:schemeClr val="accent2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–</a:t>
            </a:r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21600 km/</a:t>
            </a:r>
            <a:r>
              <a:rPr lang="en-US" sz="3600" dirty="0" err="1" smtClean="0">
                <a:solidFill>
                  <a:schemeClr val="accent2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hr</a:t>
            </a:r>
            <a:endParaRPr lang="en-US" sz="3600" dirty="0" smtClean="0">
              <a:solidFill>
                <a:schemeClr val="accent2">
                  <a:lumMod val="75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algn="ctr"/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Boeing 747: ~920 km/</a:t>
            </a:r>
            <a:r>
              <a:rPr lang="en-US" sz="3600" dirty="0" err="1" smtClean="0">
                <a:solidFill>
                  <a:schemeClr val="accent2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hr</a:t>
            </a:r>
            <a:endParaRPr lang="en-US" sz="3600" dirty="0">
              <a:solidFill>
                <a:schemeClr val="accent2">
                  <a:lumMod val="75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5226675" y="32502260"/>
            <a:ext cx="67617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Created by: Edmond Lai, Ta-Yeo Lee, </a:t>
            </a:r>
            <a:r>
              <a:rPr lang="en-US" sz="2000" dirty="0" err="1" smtClean="0"/>
              <a:t>Wenhan</a:t>
            </a:r>
            <a:r>
              <a:rPr lang="en-US" sz="2000" dirty="0" smtClean="0"/>
              <a:t> Kong, </a:t>
            </a:r>
            <a:r>
              <a:rPr lang="en-US" sz="2000" dirty="0" err="1" smtClean="0"/>
              <a:t>Yuwei</a:t>
            </a:r>
            <a:r>
              <a:rPr lang="en-US" sz="2000" dirty="0" smtClean="0"/>
              <a:t> Chen</a:t>
            </a:r>
            <a:endParaRPr lang="en-US" sz="2000" dirty="0"/>
          </a:p>
        </p:txBody>
      </p:sp>
      <p:sp>
        <p:nvSpPr>
          <p:cNvPr id="66" name="TextBox 65"/>
          <p:cNvSpPr txBox="1"/>
          <p:nvPr/>
        </p:nvSpPr>
        <p:spPr>
          <a:xfrm>
            <a:off x="830896" y="31246634"/>
            <a:ext cx="21020806" cy="890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Earthquake travels really fast and most of the time they are very destructive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93006" y="23109981"/>
            <a:ext cx="34971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After about 18 minutes, transportable arrays in the U.S. recorded the Primary waves..</a:t>
            </a:r>
            <a:endParaRPr lang="en-US" sz="2400" dirty="0"/>
          </a:p>
        </p:txBody>
      </p:sp>
      <p:sp>
        <p:nvSpPr>
          <p:cNvPr id="68" name="TextBox 67"/>
          <p:cNvSpPr txBox="1"/>
          <p:nvPr/>
        </p:nvSpPr>
        <p:spPr>
          <a:xfrm>
            <a:off x="5896584" y="27634297"/>
            <a:ext cx="4283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30 minutes after the quake, transportable arrays in the U.S. recorded the Secondary waves..</a:t>
            </a:r>
            <a:endParaRPr lang="en-US" sz="2400" dirty="0"/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875538" y="23109981"/>
            <a:ext cx="5388378" cy="269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092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1087</TotalTime>
  <Words>299</Words>
  <Application>Microsoft Macintosh PowerPoint</Application>
  <PresentationFormat>Custom</PresentationFormat>
  <Paragraphs>33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Andale Mono</vt:lpstr>
      <vt:lpstr>Apple Braille</vt:lpstr>
      <vt:lpstr>Calibri</vt:lpstr>
      <vt:lpstr>Calibri Light</vt:lpstr>
      <vt:lpstr>Futura Medium</vt:lpstr>
      <vt:lpstr>Impact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Lai, King Ming</dc:creator>
  <cp:lastModifiedBy>Lai, King Ming</cp:lastModifiedBy>
  <cp:revision>37</cp:revision>
  <dcterms:created xsi:type="dcterms:W3CDTF">2017-12-07T03:32:14Z</dcterms:created>
  <dcterms:modified xsi:type="dcterms:W3CDTF">2017-12-07T21:40:57Z</dcterms:modified>
</cp:coreProperties>
</file>

<file path=docProps/thumbnail.jpeg>
</file>